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N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72" y="26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5736A-230B-41A5-BB52-F88F60FAF7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FE5638-242E-4EDC-AED6-CFFF0D7E32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699F8-8F0B-46C0-8AB3-25754C152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CA713-2AF3-4CE3-98E1-CD7B69F4B899}" type="datetimeFigureOut">
              <a:rPr lang="en-NG" smtClean="0"/>
              <a:t>23/03/2021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B2E22-0243-4AE8-AE0C-42EA1C8E1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B1165-FACF-4EE7-866D-1B092527E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81B7-B177-48A0-9FAA-1B194BCB42E3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808709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EE901-E7AB-47BB-9FA5-DF51C1725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C9DCA-5720-4F2E-BD49-7DE7AD917A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210D3-EE87-4A2E-9E29-9324446D1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CA713-2AF3-4CE3-98E1-CD7B69F4B899}" type="datetimeFigureOut">
              <a:rPr lang="en-NG" smtClean="0"/>
              <a:t>23/03/2021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20FF7-BD28-40F0-ABE1-6869C9B56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876DF-A3F8-42F6-A77A-C4B1D7C78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81B7-B177-48A0-9FAA-1B194BCB42E3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542531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548A8A-6BE2-4420-9EE9-DFBED917BB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40D562-8D74-447B-86E0-7AC928FF04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2630B-A38C-46B6-93C2-FD89F7169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CA713-2AF3-4CE3-98E1-CD7B69F4B899}" type="datetimeFigureOut">
              <a:rPr lang="en-NG" smtClean="0"/>
              <a:t>23/03/2021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70FFB-6B4B-45A4-B085-C5B3CCD14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15CD5-5749-4D91-9570-23DD06222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81B7-B177-48A0-9FAA-1B194BCB42E3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076172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EA800-D141-4F6B-846A-DF04AF57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B6122-C07C-48B2-B607-93527862D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D1CB3-5CDB-4B08-9DA2-B8272D9CA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CA713-2AF3-4CE3-98E1-CD7B69F4B899}" type="datetimeFigureOut">
              <a:rPr lang="en-NG" smtClean="0"/>
              <a:t>23/03/2021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64F4E7-6BD4-47EF-BBFC-04A05DBAC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FEE29D-F915-4F77-993B-BB9A02870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81B7-B177-48A0-9FAA-1B194BCB42E3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399931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73B8C-5075-484B-9B38-AE4752182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B79C49-3E99-4295-980A-611E7E45DA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F7F19-748A-421E-84F7-AD57162F4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CA713-2AF3-4CE3-98E1-CD7B69F4B899}" type="datetimeFigureOut">
              <a:rPr lang="en-NG" smtClean="0"/>
              <a:t>23/03/2021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9B465-1F33-47B8-8C06-3B5C5E0BE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1D18D-0F90-4E81-915F-0D0C2DA40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81B7-B177-48A0-9FAA-1B194BCB42E3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202207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452A7-B128-4547-AA92-E3D03B647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FEE76-C217-4C9D-AA6D-14A266CEFA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BC0DCD-9601-40FE-AD3B-4CD74CB25D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9BE71-8B17-40C7-84F8-02B025AEC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CA713-2AF3-4CE3-98E1-CD7B69F4B899}" type="datetimeFigureOut">
              <a:rPr lang="en-NG" smtClean="0"/>
              <a:t>23/03/2021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7A50F-E6D7-4E24-BE23-93DE717A2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D4727-6402-4FCB-BAB1-66FBEF870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81B7-B177-48A0-9FAA-1B194BCB42E3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207786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FC12F-5F44-4C93-A87B-63EF6E267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49E72F-E297-46DF-B222-5C7327C41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53D01-BFD9-4D50-93B8-EFDC47EB6A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12330E-151D-453C-9B01-5A161F88CB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1A8D9F-FDF1-441F-AFDB-A115A61A24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09E057-6C21-4632-927E-CDD600764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CA713-2AF3-4CE3-98E1-CD7B69F4B899}" type="datetimeFigureOut">
              <a:rPr lang="en-NG" smtClean="0"/>
              <a:t>23/03/2021</a:t>
            </a:fld>
            <a:endParaRPr lang="en-N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05E141-67D0-4FBD-ACE4-5ADDB2035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B5219B-EFE9-47A3-86CD-C6A070D14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81B7-B177-48A0-9FAA-1B194BCB42E3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329154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D87FC-284A-4C45-8BAB-839BB009B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3BAA3-1E41-4AFC-9CA7-E10B09299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CA713-2AF3-4CE3-98E1-CD7B69F4B899}" type="datetimeFigureOut">
              <a:rPr lang="en-NG" smtClean="0"/>
              <a:t>23/03/2021</a:t>
            </a:fld>
            <a:endParaRPr lang="en-N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AC71DF-22FB-492E-8CC7-5C3BB0C77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3F0D00-1A04-4C40-B6DA-5B3B1A5DB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81B7-B177-48A0-9FAA-1B194BCB42E3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822761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E72013-E7D0-4C2B-97AD-B767C70F6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CA713-2AF3-4CE3-98E1-CD7B69F4B899}" type="datetimeFigureOut">
              <a:rPr lang="en-NG" smtClean="0"/>
              <a:t>23/03/2021</a:t>
            </a:fld>
            <a:endParaRPr lang="en-N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AD84F7-BEF0-46C8-AB5F-ADC77CD9C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522BA-81F5-4E80-9A8C-B6DE50B07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81B7-B177-48A0-9FAA-1B194BCB42E3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321498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B9CB3-0436-49C2-86F1-7155E39D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CED07-53BD-4CF7-B0B4-33723D43D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57D718-70FC-41A9-B2C7-341F78C21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7A99CF-E461-4855-8BC6-28CDE2F34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CA713-2AF3-4CE3-98E1-CD7B69F4B899}" type="datetimeFigureOut">
              <a:rPr lang="en-NG" smtClean="0"/>
              <a:t>23/03/2021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EF2DBE-71AF-4B65-A37B-1BBA1A105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3C1590-D3C2-4B4C-98B5-EEBCC7902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81B7-B177-48A0-9FAA-1B194BCB42E3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184646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7FAE0-CCA3-444F-8CBE-39F3A148A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E10750-AC7B-4381-A6A6-E9FB5ECD4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93E1F8-06F0-424A-BD60-451EED51A7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DAACB8-8D92-43AF-9BBC-E26D61AE4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CA713-2AF3-4CE3-98E1-CD7B69F4B899}" type="datetimeFigureOut">
              <a:rPr lang="en-NG" smtClean="0"/>
              <a:t>23/03/2021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302FE-CF01-446D-92D7-DD8963D5C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5E2A3-1823-471B-B9C7-67E08597A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F81B7-B177-48A0-9FAA-1B194BCB42E3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652232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A254F5-4B4C-4A94-AA5A-DD31A36C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ADCF99-4AD5-4F33-8249-54EE1C492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05E38-C415-421A-B816-5647C7CA24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CA713-2AF3-4CE3-98E1-CD7B69F4B899}" type="datetimeFigureOut">
              <a:rPr lang="en-NG" smtClean="0"/>
              <a:t>23/03/2021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E2775-7265-4955-A318-F22C63DA2C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3734D-AC5C-4900-8A59-582D13D56A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F81B7-B177-48A0-9FAA-1B194BCB42E3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545011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EB3CD1-0F16-4D02-8521-93FDCD5FA9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" t="5462" r="3046" b="11037"/>
          <a:stretch/>
        </p:blipFill>
        <p:spPr>
          <a:xfrm>
            <a:off x="1473697" y="1088273"/>
            <a:ext cx="9308992" cy="523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53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6ABAAB-9D10-411F-BD9F-2492320F46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" t="1242" r="1295" b="2663"/>
          <a:stretch/>
        </p:blipFill>
        <p:spPr>
          <a:xfrm>
            <a:off x="3832860" y="1882139"/>
            <a:ext cx="4526280" cy="3093720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4A7169-5D9D-4759-B4E8-D40D6969EA0A}"/>
              </a:ext>
            </a:extLst>
          </p:cNvPr>
          <p:cNvSpPr/>
          <p:nvPr/>
        </p:nvSpPr>
        <p:spPr>
          <a:xfrm>
            <a:off x="4070517" y="2033509"/>
            <a:ext cx="4095497" cy="2711368"/>
          </a:xfrm>
          <a:custGeom>
            <a:avLst/>
            <a:gdLst/>
            <a:ahLst/>
            <a:cxnLst/>
            <a:rect l="l" t="t" r="r" b="b"/>
            <a:pathLst>
              <a:path w="4095497" h="2711368">
                <a:moveTo>
                  <a:pt x="3639876" y="2026577"/>
                </a:moveTo>
                <a:lnTo>
                  <a:pt x="3530577" y="2348646"/>
                </a:lnTo>
                <a:lnTo>
                  <a:pt x="3749176" y="2348646"/>
                </a:lnTo>
                <a:close/>
                <a:moveTo>
                  <a:pt x="1904835" y="1954986"/>
                </a:moveTo>
                <a:lnTo>
                  <a:pt x="1904835" y="2508952"/>
                </a:lnTo>
                <a:lnTo>
                  <a:pt x="2044822" y="2508952"/>
                </a:lnTo>
                <a:cubicBezTo>
                  <a:pt x="2093732" y="2508709"/>
                  <a:pt x="2132982" y="2496075"/>
                  <a:pt x="2162572" y="2471049"/>
                </a:cubicBezTo>
                <a:cubicBezTo>
                  <a:pt x="2192161" y="2446023"/>
                  <a:pt x="2207351" y="2410064"/>
                  <a:pt x="2208141" y="2363171"/>
                </a:cubicBezTo>
                <a:lnTo>
                  <a:pt x="2208141" y="2100764"/>
                </a:lnTo>
                <a:cubicBezTo>
                  <a:pt x="2207351" y="2054509"/>
                  <a:pt x="2192161" y="2018732"/>
                  <a:pt x="2162572" y="1993434"/>
                </a:cubicBezTo>
                <a:cubicBezTo>
                  <a:pt x="2132982" y="1968136"/>
                  <a:pt x="2093732" y="1955320"/>
                  <a:pt x="2044822" y="1954986"/>
                </a:cubicBezTo>
                <a:close/>
                <a:moveTo>
                  <a:pt x="3569925" y="1752600"/>
                </a:moveTo>
                <a:lnTo>
                  <a:pt x="3709828" y="1752600"/>
                </a:lnTo>
                <a:cubicBezTo>
                  <a:pt x="3725525" y="1752570"/>
                  <a:pt x="3737851" y="1756274"/>
                  <a:pt x="3746808" y="1763712"/>
                </a:cubicBezTo>
                <a:cubicBezTo>
                  <a:pt x="3755764" y="1771151"/>
                  <a:pt x="3763355" y="1782506"/>
                  <a:pt x="3769578" y="1797777"/>
                </a:cubicBezTo>
                <a:lnTo>
                  <a:pt x="4091647" y="2670533"/>
                </a:lnTo>
                <a:cubicBezTo>
                  <a:pt x="4095807" y="2679884"/>
                  <a:pt x="4096596" y="2688871"/>
                  <a:pt x="4094016" y="2697494"/>
                </a:cubicBezTo>
                <a:cubicBezTo>
                  <a:pt x="4091435" y="2706116"/>
                  <a:pt x="4082387" y="2710731"/>
                  <a:pt x="4066873" y="2711338"/>
                </a:cubicBezTo>
                <a:lnTo>
                  <a:pt x="3913854" y="2711338"/>
                </a:lnTo>
                <a:cubicBezTo>
                  <a:pt x="3898248" y="2711702"/>
                  <a:pt x="3886468" y="2708788"/>
                  <a:pt x="3878514" y="2702594"/>
                </a:cubicBezTo>
                <a:cubicBezTo>
                  <a:pt x="3870559" y="2696401"/>
                  <a:pt x="3863879" y="2684742"/>
                  <a:pt x="3858475" y="2667618"/>
                </a:cubicBezTo>
                <a:lnTo>
                  <a:pt x="3817670" y="2552490"/>
                </a:lnTo>
                <a:lnTo>
                  <a:pt x="3460625" y="2552490"/>
                </a:lnTo>
                <a:lnTo>
                  <a:pt x="3419820" y="2667618"/>
                </a:lnTo>
                <a:cubicBezTo>
                  <a:pt x="3414416" y="2684742"/>
                  <a:pt x="3407737" y="2696401"/>
                  <a:pt x="3399782" y="2702594"/>
                </a:cubicBezTo>
                <a:cubicBezTo>
                  <a:pt x="3391828" y="2708788"/>
                  <a:pt x="3380047" y="2711702"/>
                  <a:pt x="3364442" y="2711338"/>
                </a:cubicBezTo>
                <a:lnTo>
                  <a:pt x="3211423" y="2711338"/>
                </a:lnTo>
                <a:cubicBezTo>
                  <a:pt x="3195909" y="2710731"/>
                  <a:pt x="3186861" y="2706116"/>
                  <a:pt x="3184280" y="2697494"/>
                </a:cubicBezTo>
                <a:cubicBezTo>
                  <a:pt x="3181700" y="2688871"/>
                  <a:pt x="3182489" y="2679884"/>
                  <a:pt x="3186648" y="2670533"/>
                </a:cubicBezTo>
                <a:lnTo>
                  <a:pt x="3510174" y="1797777"/>
                </a:lnTo>
                <a:cubicBezTo>
                  <a:pt x="3515761" y="1782506"/>
                  <a:pt x="3523169" y="1771151"/>
                  <a:pt x="3532399" y="1763712"/>
                </a:cubicBezTo>
                <a:cubicBezTo>
                  <a:pt x="3541628" y="1756274"/>
                  <a:pt x="3554137" y="1752570"/>
                  <a:pt x="3569925" y="1752600"/>
                </a:cubicBezTo>
                <a:close/>
                <a:moveTo>
                  <a:pt x="2626479" y="1752600"/>
                </a:moveTo>
                <a:lnTo>
                  <a:pt x="3031433" y="1752600"/>
                </a:lnTo>
                <a:cubicBezTo>
                  <a:pt x="3047858" y="1752722"/>
                  <a:pt x="3059092" y="1756483"/>
                  <a:pt x="3065134" y="1763885"/>
                </a:cubicBezTo>
                <a:cubicBezTo>
                  <a:pt x="3071176" y="1771287"/>
                  <a:pt x="3074029" y="1781601"/>
                  <a:pt x="3073696" y="1794826"/>
                </a:cubicBezTo>
                <a:lnTo>
                  <a:pt x="3073696" y="1912763"/>
                </a:lnTo>
                <a:cubicBezTo>
                  <a:pt x="3074029" y="1925989"/>
                  <a:pt x="3071176" y="1936302"/>
                  <a:pt x="3065134" y="1943704"/>
                </a:cubicBezTo>
                <a:cubicBezTo>
                  <a:pt x="3059092" y="1951105"/>
                  <a:pt x="3047858" y="1954866"/>
                  <a:pt x="3031433" y="1954988"/>
                </a:cubicBezTo>
                <a:lnTo>
                  <a:pt x="2944020" y="1954988"/>
                </a:lnTo>
                <a:lnTo>
                  <a:pt x="2944020" y="2511864"/>
                </a:lnTo>
                <a:lnTo>
                  <a:pt x="3035805" y="2511864"/>
                </a:lnTo>
                <a:cubicBezTo>
                  <a:pt x="3052231" y="2511986"/>
                  <a:pt x="3063464" y="2515747"/>
                  <a:pt x="3069506" y="2523148"/>
                </a:cubicBezTo>
                <a:cubicBezTo>
                  <a:pt x="3075548" y="2530550"/>
                  <a:pt x="3078401" y="2540863"/>
                  <a:pt x="3078068" y="2554089"/>
                </a:cubicBezTo>
                <a:lnTo>
                  <a:pt x="3078068" y="2669114"/>
                </a:lnTo>
                <a:cubicBezTo>
                  <a:pt x="3078401" y="2682339"/>
                  <a:pt x="3075548" y="2692653"/>
                  <a:pt x="3069506" y="2700054"/>
                </a:cubicBezTo>
                <a:cubicBezTo>
                  <a:pt x="3063464" y="2707455"/>
                  <a:pt x="3052231" y="2711217"/>
                  <a:pt x="3035805" y="2711338"/>
                </a:cubicBezTo>
                <a:lnTo>
                  <a:pt x="2623564" y="2711338"/>
                </a:lnTo>
                <a:cubicBezTo>
                  <a:pt x="2607139" y="2711217"/>
                  <a:pt x="2595905" y="2707455"/>
                  <a:pt x="2589864" y="2700054"/>
                </a:cubicBezTo>
                <a:cubicBezTo>
                  <a:pt x="2583822" y="2692653"/>
                  <a:pt x="2580968" y="2682339"/>
                  <a:pt x="2581302" y="2669114"/>
                </a:cubicBezTo>
                <a:lnTo>
                  <a:pt x="2581302" y="2554089"/>
                </a:lnTo>
                <a:cubicBezTo>
                  <a:pt x="2580968" y="2540863"/>
                  <a:pt x="2583822" y="2530550"/>
                  <a:pt x="2589864" y="2523148"/>
                </a:cubicBezTo>
                <a:cubicBezTo>
                  <a:pt x="2595905" y="2515747"/>
                  <a:pt x="2607139" y="2511986"/>
                  <a:pt x="2623564" y="2511864"/>
                </a:cubicBezTo>
                <a:lnTo>
                  <a:pt x="2715376" y="2511864"/>
                </a:lnTo>
                <a:lnTo>
                  <a:pt x="2715376" y="1954988"/>
                </a:lnTo>
                <a:lnTo>
                  <a:pt x="2626479" y="1954988"/>
                </a:lnTo>
                <a:cubicBezTo>
                  <a:pt x="2610054" y="1954866"/>
                  <a:pt x="2598820" y="1951105"/>
                  <a:pt x="2592778" y="1943704"/>
                </a:cubicBezTo>
                <a:cubicBezTo>
                  <a:pt x="2586736" y="1936302"/>
                  <a:pt x="2583883" y="1925989"/>
                  <a:pt x="2584216" y="1912763"/>
                </a:cubicBezTo>
                <a:lnTo>
                  <a:pt x="2584216" y="1794826"/>
                </a:lnTo>
                <a:cubicBezTo>
                  <a:pt x="2583883" y="1781601"/>
                  <a:pt x="2586736" y="1771287"/>
                  <a:pt x="2592778" y="1763885"/>
                </a:cubicBezTo>
                <a:cubicBezTo>
                  <a:pt x="2598820" y="1756483"/>
                  <a:pt x="2610054" y="1752722"/>
                  <a:pt x="2626479" y="1752600"/>
                </a:cubicBezTo>
                <a:close/>
                <a:moveTo>
                  <a:pt x="1718446" y="1752600"/>
                </a:moveTo>
                <a:lnTo>
                  <a:pt x="2044822" y="1752600"/>
                </a:lnTo>
                <a:cubicBezTo>
                  <a:pt x="2104285" y="1752438"/>
                  <a:pt x="2163861" y="1763926"/>
                  <a:pt x="2223552" y="1787065"/>
                </a:cubicBezTo>
                <a:cubicBezTo>
                  <a:pt x="2283242" y="1810204"/>
                  <a:pt x="2333292" y="1845970"/>
                  <a:pt x="2373704" y="1894364"/>
                </a:cubicBezTo>
                <a:cubicBezTo>
                  <a:pt x="2414115" y="1942757"/>
                  <a:pt x="2435133" y="2004754"/>
                  <a:pt x="2436759" y="2080355"/>
                </a:cubicBezTo>
                <a:lnTo>
                  <a:pt x="2436759" y="2383580"/>
                </a:lnTo>
                <a:cubicBezTo>
                  <a:pt x="2435133" y="2459640"/>
                  <a:pt x="2414115" y="2521854"/>
                  <a:pt x="2373704" y="2570220"/>
                </a:cubicBezTo>
                <a:cubicBezTo>
                  <a:pt x="2333292" y="2618588"/>
                  <a:pt x="2283242" y="2654246"/>
                  <a:pt x="2223552" y="2677197"/>
                </a:cubicBezTo>
                <a:cubicBezTo>
                  <a:pt x="2163861" y="2700147"/>
                  <a:pt x="2104285" y="2711528"/>
                  <a:pt x="2044822" y="2711338"/>
                </a:cubicBezTo>
                <a:lnTo>
                  <a:pt x="1718446" y="2711338"/>
                </a:lnTo>
                <a:cubicBezTo>
                  <a:pt x="1702034" y="2711217"/>
                  <a:pt x="1690809" y="2707455"/>
                  <a:pt x="1684772" y="2700054"/>
                </a:cubicBezTo>
                <a:cubicBezTo>
                  <a:pt x="1678735" y="2692653"/>
                  <a:pt x="1675884" y="2682339"/>
                  <a:pt x="1676217" y="2669114"/>
                </a:cubicBezTo>
                <a:lnTo>
                  <a:pt x="1676217" y="1794825"/>
                </a:lnTo>
                <a:cubicBezTo>
                  <a:pt x="1675884" y="1781599"/>
                  <a:pt x="1678735" y="1771286"/>
                  <a:pt x="1684772" y="1763885"/>
                </a:cubicBezTo>
                <a:cubicBezTo>
                  <a:pt x="1690809" y="1756483"/>
                  <a:pt x="1702034" y="1752722"/>
                  <a:pt x="1718446" y="1752600"/>
                </a:cubicBezTo>
                <a:close/>
                <a:moveTo>
                  <a:pt x="727846" y="1752600"/>
                </a:moveTo>
                <a:lnTo>
                  <a:pt x="864726" y="1752600"/>
                </a:lnTo>
                <a:cubicBezTo>
                  <a:pt x="882200" y="1752843"/>
                  <a:pt x="895306" y="1757456"/>
                  <a:pt x="904045" y="1766439"/>
                </a:cubicBezTo>
                <a:cubicBezTo>
                  <a:pt x="912785" y="1775422"/>
                  <a:pt x="921528" y="1787321"/>
                  <a:pt x="930275" y="1802134"/>
                </a:cubicBezTo>
                <a:lnTo>
                  <a:pt x="1239401" y="2300448"/>
                </a:lnTo>
                <a:lnTo>
                  <a:pt x="1239401" y="1794848"/>
                </a:lnTo>
                <a:cubicBezTo>
                  <a:pt x="1239522" y="1778427"/>
                  <a:pt x="1243284" y="1767196"/>
                  <a:pt x="1250686" y="1761157"/>
                </a:cubicBezTo>
                <a:cubicBezTo>
                  <a:pt x="1258088" y="1755118"/>
                  <a:pt x="1268402" y="1752266"/>
                  <a:pt x="1281629" y="1752600"/>
                </a:cubicBezTo>
                <a:lnTo>
                  <a:pt x="1421419" y="1752600"/>
                </a:lnTo>
                <a:cubicBezTo>
                  <a:pt x="1434646" y="1752266"/>
                  <a:pt x="1444960" y="1755118"/>
                  <a:pt x="1452362" y="1761157"/>
                </a:cubicBezTo>
                <a:cubicBezTo>
                  <a:pt x="1459764" y="1767196"/>
                  <a:pt x="1463526" y="1778426"/>
                  <a:pt x="1463647" y="1794848"/>
                </a:cubicBezTo>
                <a:lnTo>
                  <a:pt x="1463647" y="2669083"/>
                </a:lnTo>
                <a:cubicBezTo>
                  <a:pt x="1463981" y="2682318"/>
                  <a:pt x="1461129" y="2692639"/>
                  <a:pt x="1455092" y="2700046"/>
                </a:cubicBezTo>
                <a:cubicBezTo>
                  <a:pt x="1449055" y="2707453"/>
                  <a:pt x="1437831" y="2711217"/>
                  <a:pt x="1421419" y="2711338"/>
                </a:cubicBezTo>
                <a:lnTo>
                  <a:pt x="1288910" y="2711338"/>
                </a:lnTo>
                <a:cubicBezTo>
                  <a:pt x="1271437" y="2711095"/>
                  <a:pt x="1258330" y="2706481"/>
                  <a:pt x="1249591" y="2697496"/>
                </a:cubicBezTo>
                <a:cubicBezTo>
                  <a:pt x="1240852" y="2688511"/>
                  <a:pt x="1232109" y="2676611"/>
                  <a:pt x="1223363" y="2661798"/>
                </a:cubicBezTo>
                <a:lnTo>
                  <a:pt x="914235" y="2162027"/>
                </a:lnTo>
                <a:lnTo>
                  <a:pt x="914235" y="2669083"/>
                </a:lnTo>
                <a:cubicBezTo>
                  <a:pt x="914114" y="2685506"/>
                  <a:pt x="910352" y="2696737"/>
                  <a:pt x="902950" y="2702778"/>
                </a:cubicBezTo>
                <a:cubicBezTo>
                  <a:pt x="895548" y="2708818"/>
                  <a:pt x="885234" y="2711672"/>
                  <a:pt x="872007" y="2711338"/>
                </a:cubicBezTo>
                <a:lnTo>
                  <a:pt x="727846" y="2711338"/>
                </a:lnTo>
                <a:cubicBezTo>
                  <a:pt x="714619" y="2711672"/>
                  <a:pt x="704305" y="2708818"/>
                  <a:pt x="696903" y="2702778"/>
                </a:cubicBezTo>
                <a:cubicBezTo>
                  <a:pt x="689501" y="2696737"/>
                  <a:pt x="685739" y="2685506"/>
                  <a:pt x="685617" y="2669083"/>
                </a:cubicBezTo>
                <a:lnTo>
                  <a:pt x="685617" y="1794848"/>
                </a:lnTo>
                <a:cubicBezTo>
                  <a:pt x="685284" y="1781614"/>
                  <a:pt x="688135" y="1771294"/>
                  <a:pt x="694172" y="1763889"/>
                </a:cubicBezTo>
                <a:cubicBezTo>
                  <a:pt x="700209" y="1756484"/>
                  <a:pt x="711434" y="1752722"/>
                  <a:pt x="727846" y="1752600"/>
                </a:cubicBezTo>
                <a:close/>
                <a:moveTo>
                  <a:pt x="45204" y="1752600"/>
                </a:moveTo>
                <a:lnTo>
                  <a:pt x="450158" y="1752600"/>
                </a:lnTo>
                <a:cubicBezTo>
                  <a:pt x="466584" y="1752722"/>
                  <a:pt x="477817" y="1756483"/>
                  <a:pt x="483859" y="1763885"/>
                </a:cubicBezTo>
                <a:cubicBezTo>
                  <a:pt x="489901" y="1771287"/>
                  <a:pt x="492755" y="1781601"/>
                  <a:pt x="492421" y="1794826"/>
                </a:cubicBezTo>
                <a:lnTo>
                  <a:pt x="492421" y="1912763"/>
                </a:lnTo>
                <a:cubicBezTo>
                  <a:pt x="492755" y="1925989"/>
                  <a:pt x="489901" y="1936302"/>
                  <a:pt x="483859" y="1943704"/>
                </a:cubicBezTo>
                <a:cubicBezTo>
                  <a:pt x="477817" y="1951105"/>
                  <a:pt x="466584" y="1954866"/>
                  <a:pt x="450158" y="1954988"/>
                </a:cubicBezTo>
                <a:lnTo>
                  <a:pt x="362745" y="1954988"/>
                </a:lnTo>
                <a:lnTo>
                  <a:pt x="362745" y="2511864"/>
                </a:lnTo>
                <a:lnTo>
                  <a:pt x="454530" y="2511864"/>
                </a:lnTo>
                <a:cubicBezTo>
                  <a:pt x="470955" y="2511986"/>
                  <a:pt x="482189" y="2515747"/>
                  <a:pt x="488231" y="2523148"/>
                </a:cubicBezTo>
                <a:cubicBezTo>
                  <a:pt x="494273" y="2530550"/>
                  <a:pt x="497127" y="2540863"/>
                  <a:pt x="496793" y="2554089"/>
                </a:cubicBezTo>
                <a:lnTo>
                  <a:pt x="496793" y="2669114"/>
                </a:lnTo>
                <a:cubicBezTo>
                  <a:pt x="497127" y="2682339"/>
                  <a:pt x="494273" y="2692653"/>
                  <a:pt x="488231" y="2700054"/>
                </a:cubicBezTo>
                <a:cubicBezTo>
                  <a:pt x="482189" y="2707455"/>
                  <a:pt x="470955" y="2711217"/>
                  <a:pt x="454530" y="2711338"/>
                </a:cubicBezTo>
                <a:lnTo>
                  <a:pt x="42289" y="2711338"/>
                </a:lnTo>
                <a:cubicBezTo>
                  <a:pt x="25864" y="2711217"/>
                  <a:pt x="14630" y="2707455"/>
                  <a:pt x="8589" y="2700054"/>
                </a:cubicBezTo>
                <a:cubicBezTo>
                  <a:pt x="2547" y="2692653"/>
                  <a:pt x="-307" y="2682339"/>
                  <a:pt x="27" y="2669114"/>
                </a:cubicBezTo>
                <a:lnTo>
                  <a:pt x="27" y="2554089"/>
                </a:lnTo>
                <a:cubicBezTo>
                  <a:pt x="-307" y="2540863"/>
                  <a:pt x="2547" y="2530550"/>
                  <a:pt x="8589" y="2523148"/>
                </a:cubicBezTo>
                <a:cubicBezTo>
                  <a:pt x="14630" y="2515747"/>
                  <a:pt x="25864" y="2511986"/>
                  <a:pt x="42289" y="2511864"/>
                </a:cubicBezTo>
                <a:lnTo>
                  <a:pt x="134101" y="2511864"/>
                </a:lnTo>
                <a:lnTo>
                  <a:pt x="134101" y="1954988"/>
                </a:lnTo>
                <a:lnTo>
                  <a:pt x="45204" y="1954988"/>
                </a:lnTo>
                <a:cubicBezTo>
                  <a:pt x="28779" y="1954866"/>
                  <a:pt x="17545" y="1951105"/>
                  <a:pt x="11503" y="1943704"/>
                </a:cubicBezTo>
                <a:cubicBezTo>
                  <a:pt x="5461" y="1936302"/>
                  <a:pt x="2608" y="1925989"/>
                  <a:pt x="2942" y="1912763"/>
                </a:cubicBezTo>
                <a:lnTo>
                  <a:pt x="2942" y="1794826"/>
                </a:lnTo>
                <a:cubicBezTo>
                  <a:pt x="2608" y="1781601"/>
                  <a:pt x="5461" y="1771287"/>
                  <a:pt x="11503" y="1763885"/>
                </a:cubicBezTo>
                <a:cubicBezTo>
                  <a:pt x="17545" y="1756483"/>
                  <a:pt x="28779" y="1752722"/>
                  <a:pt x="45204" y="1752600"/>
                </a:cubicBezTo>
                <a:close/>
                <a:moveTo>
                  <a:pt x="2448628" y="0"/>
                </a:moveTo>
                <a:lnTo>
                  <a:pt x="3124645" y="0"/>
                </a:lnTo>
                <a:cubicBezTo>
                  <a:pt x="3141070" y="122"/>
                  <a:pt x="3152303" y="3883"/>
                  <a:pt x="3158345" y="11284"/>
                </a:cubicBezTo>
                <a:cubicBezTo>
                  <a:pt x="3164387" y="18686"/>
                  <a:pt x="3167241" y="28999"/>
                  <a:pt x="3166907" y="42225"/>
                </a:cubicBezTo>
                <a:lnTo>
                  <a:pt x="3166907" y="163076"/>
                </a:lnTo>
                <a:cubicBezTo>
                  <a:pt x="3167241" y="176302"/>
                  <a:pt x="3164387" y="186615"/>
                  <a:pt x="3158345" y="194017"/>
                </a:cubicBezTo>
                <a:cubicBezTo>
                  <a:pt x="3152303" y="201418"/>
                  <a:pt x="3141070" y="205180"/>
                  <a:pt x="3124645" y="205301"/>
                </a:cubicBezTo>
                <a:lnTo>
                  <a:pt x="2901674" y="205301"/>
                </a:lnTo>
                <a:lnTo>
                  <a:pt x="2901674" y="916476"/>
                </a:lnTo>
                <a:cubicBezTo>
                  <a:pt x="2901553" y="932901"/>
                  <a:pt x="2897791" y="944134"/>
                  <a:pt x="2890389" y="950176"/>
                </a:cubicBezTo>
                <a:cubicBezTo>
                  <a:pt x="2882987" y="956218"/>
                  <a:pt x="2872673" y="959072"/>
                  <a:pt x="2859446" y="958738"/>
                </a:cubicBezTo>
                <a:lnTo>
                  <a:pt x="2715285" y="958738"/>
                </a:lnTo>
                <a:cubicBezTo>
                  <a:pt x="2702058" y="959072"/>
                  <a:pt x="2691744" y="956218"/>
                  <a:pt x="2684341" y="950176"/>
                </a:cubicBezTo>
                <a:cubicBezTo>
                  <a:pt x="2676939" y="944134"/>
                  <a:pt x="2673177" y="932901"/>
                  <a:pt x="2673056" y="916476"/>
                </a:cubicBezTo>
                <a:lnTo>
                  <a:pt x="2673056" y="205301"/>
                </a:lnTo>
                <a:lnTo>
                  <a:pt x="2448628" y="205301"/>
                </a:lnTo>
                <a:cubicBezTo>
                  <a:pt x="2432203" y="205180"/>
                  <a:pt x="2420969" y="201418"/>
                  <a:pt x="2414927" y="194017"/>
                </a:cubicBezTo>
                <a:cubicBezTo>
                  <a:pt x="2408886" y="186615"/>
                  <a:pt x="2406032" y="176302"/>
                  <a:pt x="2406366" y="163076"/>
                </a:cubicBezTo>
                <a:lnTo>
                  <a:pt x="2406366" y="42225"/>
                </a:lnTo>
                <a:cubicBezTo>
                  <a:pt x="2406032" y="28999"/>
                  <a:pt x="2408886" y="18686"/>
                  <a:pt x="2414927" y="11284"/>
                </a:cubicBezTo>
                <a:cubicBezTo>
                  <a:pt x="2420969" y="3883"/>
                  <a:pt x="2432203" y="122"/>
                  <a:pt x="2448628" y="0"/>
                </a:cubicBezTo>
                <a:close/>
                <a:moveTo>
                  <a:pt x="1835904" y="0"/>
                </a:moveTo>
                <a:lnTo>
                  <a:pt x="2240858" y="0"/>
                </a:lnTo>
                <a:cubicBezTo>
                  <a:pt x="2257283" y="122"/>
                  <a:pt x="2268517" y="3883"/>
                  <a:pt x="2274559" y="11285"/>
                </a:cubicBezTo>
                <a:cubicBezTo>
                  <a:pt x="2280601" y="18687"/>
                  <a:pt x="2283454" y="29001"/>
                  <a:pt x="2283120" y="42226"/>
                </a:cubicBezTo>
                <a:lnTo>
                  <a:pt x="2283120" y="160163"/>
                </a:lnTo>
                <a:cubicBezTo>
                  <a:pt x="2283454" y="173389"/>
                  <a:pt x="2280601" y="183702"/>
                  <a:pt x="2274559" y="191104"/>
                </a:cubicBezTo>
                <a:cubicBezTo>
                  <a:pt x="2268517" y="198505"/>
                  <a:pt x="2257283" y="202266"/>
                  <a:pt x="2240858" y="202388"/>
                </a:cubicBezTo>
                <a:lnTo>
                  <a:pt x="2153445" y="202388"/>
                </a:lnTo>
                <a:lnTo>
                  <a:pt x="2153445" y="759264"/>
                </a:lnTo>
                <a:lnTo>
                  <a:pt x="2245230" y="759264"/>
                </a:lnTo>
                <a:cubicBezTo>
                  <a:pt x="2261655" y="759386"/>
                  <a:pt x="2272889" y="763147"/>
                  <a:pt x="2278931" y="770548"/>
                </a:cubicBezTo>
                <a:cubicBezTo>
                  <a:pt x="2284972" y="777950"/>
                  <a:pt x="2287826" y="788263"/>
                  <a:pt x="2287492" y="801489"/>
                </a:cubicBezTo>
                <a:lnTo>
                  <a:pt x="2287492" y="916514"/>
                </a:lnTo>
                <a:cubicBezTo>
                  <a:pt x="2287826" y="929739"/>
                  <a:pt x="2284972" y="940053"/>
                  <a:pt x="2278931" y="947454"/>
                </a:cubicBezTo>
                <a:cubicBezTo>
                  <a:pt x="2272889" y="954855"/>
                  <a:pt x="2261655" y="958617"/>
                  <a:pt x="2245230" y="958738"/>
                </a:cubicBezTo>
                <a:lnTo>
                  <a:pt x="1832989" y="958738"/>
                </a:lnTo>
                <a:cubicBezTo>
                  <a:pt x="1816564" y="958617"/>
                  <a:pt x="1805331" y="954855"/>
                  <a:pt x="1799289" y="947454"/>
                </a:cubicBezTo>
                <a:cubicBezTo>
                  <a:pt x="1793247" y="940053"/>
                  <a:pt x="1790393" y="929739"/>
                  <a:pt x="1790727" y="916514"/>
                </a:cubicBezTo>
                <a:lnTo>
                  <a:pt x="1790727" y="801489"/>
                </a:lnTo>
                <a:cubicBezTo>
                  <a:pt x="1790393" y="788263"/>
                  <a:pt x="1793247" y="777950"/>
                  <a:pt x="1799289" y="770548"/>
                </a:cubicBezTo>
                <a:cubicBezTo>
                  <a:pt x="1805331" y="763147"/>
                  <a:pt x="1816564" y="759386"/>
                  <a:pt x="1832989" y="759264"/>
                </a:cubicBezTo>
                <a:lnTo>
                  <a:pt x="1924801" y="759264"/>
                </a:lnTo>
                <a:lnTo>
                  <a:pt x="1924801" y="202388"/>
                </a:lnTo>
                <a:lnTo>
                  <a:pt x="1835904" y="202388"/>
                </a:lnTo>
                <a:cubicBezTo>
                  <a:pt x="1819479" y="202266"/>
                  <a:pt x="1808245" y="198505"/>
                  <a:pt x="1802203" y="191104"/>
                </a:cubicBezTo>
                <a:cubicBezTo>
                  <a:pt x="1796161" y="183702"/>
                  <a:pt x="1793308" y="173389"/>
                  <a:pt x="1793642" y="160163"/>
                </a:cubicBezTo>
                <a:lnTo>
                  <a:pt x="1793642" y="42226"/>
                </a:lnTo>
                <a:cubicBezTo>
                  <a:pt x="1793308" y="29001"/>
                  <a:pt x="1796161" y="18687"/>
                  <a:pt x="1802203" y="11285"/>
                </a:cubicBezTo>
                <a:cubicBezTo>
                  <a:pt x="1808245" y="3883"/>
                  <a:pt x="1819479" y="122"/>
                  <a:pt x="1835904" y="0"/>
                </a:cubicBezTo>
                <a:close/>
                <a:moveTo>
                  <a:pt x="994546" y="0"/>
                </a:moveTo>
                <a:lnTo>
                  <a:pt x="1621047" y="0"/>
                </a:lnTo>
                <a:cubicBezTo>
                  <a:pt x="1637473" y="122"/>
                  <a:pt x="1648706" y="3883"/>
                  <a:pt x="1654748" y="11285"/>
                </a:cubicBezTo>
                <a:cubicBezTo>
                  <a:pt x="1660790" y="18687"/>
                  <a:pt x="1663644" y="29001"/>
                  <a:pt x="1663310" y="42226"/>
                </a:cubicBezTo>
                <a:lnTo>
                  <a:pt x="1663310" y="161619"/>
                </a:lnTo>
                <a:cubicBezTo>
                  <a:pt x="1663644" y="174845"/>
                  <a:pt x="1660790" y="185158"/>
                  <a:pt x="1654748" y="192560"/>
                </a:cubicBezTo>
                <a:cubicBezTo>
                  <a:pt x="1648706" y="199961"/>
                  <a:pt x="1637473" y="203722"/>
                  <a:pt x="1621047" y="203844"/>
                </a:cubicBezTo>
                <a:lnTo>
                  <a:pt x="1180935" y="203844"/>
                </a:lnTo>
                <a:lnTo>
                  <a:pt x="1180935" y="374533"/>
                </a:lnTo>
                <a:lnTo>
                  <a:pt x="1559840" y="374533"/>
                </a:lnTo>
                <a:cubicBezTo>
                  <a:pt x="1576265" y="374654"/>
                  <a:pt x="1587498" y="378416"/>
                  <a:pt x="1593540" y="385817"/>
                </a:cubicBezTo>
                <a:cubicBezTo>
                  <a:pt x="1599582" y="393219"/>
                  <a:pt x="1602436" y="403532"/>
                  <a:pt x="1602102" y="416757"/>
                </a:cubicBezTo>
                <a:lnTo>
                  <a:pt x="1602102" y="531781"/>
                </a:lnTo>
                <a:cubicBezTo>
                  <a:pt x="1602436" y="545006"/>
                  <a:pt x="1599582" y="555319"/>
                  <a:pt x="1593540" y="562720"/>
                </a:cubicBezTo>
                <a:cubicBezTo>
                  <a:pt x="1587498" y="570122"/>
                  <a:pt x="1576265" y="573883"/>
                  <a:pt x="1559840" y="574004"/>
                </a:cubicBezTo>
                <a:lnTo>
                  <a:pt x="1180935" y="574004"/>
                </a:lnTo>
                <a:lnTo>
                  <a:pt x="1180935" y="915018"/>
                </a:lnTo>
                <a:cubicBezTo>
                  <a:pt x="1181269" y="933417"/>
                  <a:pt x="1178417" y="945440"/>
                  <a:pt x="1172381" y="951087"/>
                </a:cubicBezTo>
                <a:cubicBezTo>
                  <a:pt x="1166344" y="956734"/>
                  <a:pt x="1155119" y="959285"/>
                  <a:pt x="1138707" y="958738"/>
                </a:cubicBezTo>
                <a:lnTo>
                  <a:pt x="994546" y="958738"/>
                </a:lnTo>
                <a:cubicBezTo>
                  <a:pt x="978134" y="958617"/>
                  <a:pt x="966909" y="954852"/>
                  <a:pt x="960872" y="947444"/>
                </a:cubicBezTo>
                <a:cubicBezTo>
                  <a:pt x="954835" y="940036"/>
                  <a:pt x="951984" y="929713"/>
                  <a:pt x="952317" y="916476"/>
                </a:cubicBezTo>
                <a:lnTo>
                  <a:pt x="952317" y="42226"/>
                </a:lnTo>
                <a:cubicBezTo>
                  <a:pt x="951984" y="29001"/>
                  <a:pt x="954835" y="18687"/>
                  <a:pt x="960872" y="11285"/>
                </a:cubicBezTo>
                <a:cubicBezTo>
                  <a:pt x="966909" y="3883"/>
                  <a:pt x="978134" y="122"/>
                  <a:pt x="994546" y="0"/>
                </a:cubicBezTo>
                <a:close/>
              </a:path>
            </a:pathLst>
          </a:cu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227012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68B664-C512-45EA-BE66-7E9333BBF0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09" b="50000"/>
          <a:stretch/>
        </p:blipFill>
        <p:spPr>
          <a:xfrm>
            <a:off x="2017643" y="0"/>
            <a:ext cx="8271868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1E4D8F-1736-4F24-B30E-6DE237B720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0"/>
                    </a14:imgEffect>
                  </a14:imgLayer>
                </a14:imgProps>
              </a:ext>
            </a:extLst>
          </a:blip>
          <a:srcRect l="39798" r="41946" b="56666"/>
          <a:stretch/>
        </p:blipFill>
        <p:spPr>
          <a:xfrm>
            <a:off x="4094922" y="0"/>
            <a:ext cx="1878495" cy="2971800"/>
          </a:xfrm>
          <a:custGeom>
            <a:avLst/>
            <a:gdLst>
              <a:gd name="connsiteX0" fmla="*/ 20967 w 1878495"/>
              <a:gd name="connsiteY0" fmla="*/ 0 h 2971800"/>
              <a:gd name="connsiteX1" fmla="*/ 1878495 w 1878495"/>
              <a:gd name="connsiteY1" fmla="*/ 0 h 2971800"/>
              <a:gd name="connsiteX2" fmla="*/ 1878495 w 1878495"/>
              <a:gd name="connsiteY2" fmla="*/ 2970854 h 2971800"/>
              <a:gd name="connsiteX3" fmla="*/ 1866075 w 1878495"/>
              <a:gd name="connsiteY3" fmla="*/ 2971800 h 2971800"/>
              <a:gd name="connsiteX4" fmla="*/ 1116691 w 1878495"/>
              <a:gd name="connsiteY4" fmla="*/ 2971800 h 2971800"/>
              <a:gd name="connsiteX5" fmla="*/ 1272208 w 1878495"/>
              <a:gd name="connsiteY5" fmla="*/ 2693504 h 2971800"/>
              <a:gd name="connsiteX6" fmla="*/ 626165 w 1878495"/>
              <a:gd name="connsiteY6" fmla="*/ 1918252 h 2971800"/>
              <a:gd name="connsiteX7" fmla="*/ 506895 w 1878495"/>
              <a:gd name="connsiteY7" fmla="*/ 1798983 h 2971800"/>
              <a:gd name="connsiteX8" fmla="*/ 367748 w 1878495"/>
              <a:gd name="connsiteY8" fmla="*/ 1729409 h 2971800"/>
              <a:gd name="connsiteX9" fmla="*/ 238539 w 1878495"/>
              <a:gd name="connsiteY9" fmla="*/ 1540565 h 2971800"/>
              <a:gd name="connsiteX10" fmla="*/ 198782 w 1878495"/>
              <a:gd name="connsiteY10" fmla="*/ 1093304 h 2971800"/>
              <a:gd name="connsiteX11" fmla="*/ 0 w 1878495"/>
              <a:gd name="connsiteY11" fmla="*/ 747596 h 2971800"/>
              <a:gd name="connsiteX12" fmla="*/ 0 w 1878495"/>
              <a:gd name="connsiteY12" fmla="*/ 639417 h 2971800"/>
              <a:gd name="connsiteX13" fmla="*/ 29817 w 1878495"/>
              <a:gd name="connsiteY13" fmla="*/ 646043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78495" h="2971800">
                <a:moveTo>
                  <a:pt x="20967" y="0"/>
                </a:moveTo>
                <a:lnTo>
                  <a:pt x="1878495" y="0"/>
                </a:lnTo>
                <a:lnTo>
                  <a:pt x="1878495" y="2970854"/>
                </a:lnTo>
                <a:lnTo>
                  <a:pt x="1866075" y="2971800"/>
                </a:lnTo>
                <a:lnTo>
                  <a:pt x="1116691" y="2971800"/>
                </a:lnTo>
                <a:lnTo>
                  <a:pt x="1272208" y="2693504"/>
                </a:lnTo>
                <a:lnTo>
                  <a:pt x="626165" y="1918252"/>
                </a:lnTo>
                <a:lnTo>
                  <a:pt x="506895" y="1798983"/>
                </a:lnTo>
                <a:lnTo>
                  <a:pt x="367748" y="1729409"/>
                </a:lnTo>
                <a:lnTo>
                  <a:pt x="238539" y="1540565"/>
                </a:lnTo>
                <a:lnTo>
                  <a:pt x="198782" y="1093304"/>
                </a:lnTo>
                <a:lnTo>
                  <a:pt x="0" y="747596"/>
                </a:lnTo>
                <a:lnTo>
                  <a:pt x="0" y="639417"/>
                </a:lnTo>
                <a:lnTo>
                  <a:pt x="29817" y="646043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5EDC9D-A1DA-4DD0-B1EB-375ADB7800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0"/>
                    </a14:imgEffect>
                  </a14:imgLayer>
                </a14:imgProps>
              </a:ext>
            </a:extLst>
          </a:blip>
          <a:srcRect l="58054" b="50000"/>
          <a:stretch/>
        </p:blipFill>
        <p:spPr>
          <a:xfrm>
            <a:off x="5973417" y="0"/>
            <a:ext cx="4316095" cy="3429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E40D64-57E5-4162-AF75-2EE2B95D8F74}"/>
              </a:ext>
            </a:extLst>
          </p:cNvPr>
          <p:cNvSpPr txBox="1"/>
          <p:nvPr/>
        </p:nvSpPr>
        <p:spPr>
          <a:xfrm>
            <a:off x="3766931" y="437227"/>
            <a:ext cx="625171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dirty="0">
                <a:solidFill>
                  <a:schemeClr val="bg1"/>
                </a:solidFill>
                <a:latin typeface="Abril Fatface" panose="02000503000000020003" pitchFamily="50" charset="0"/>
              </a:rPr>
              <a:t>Dr. Pragya Das</a:t>
            </a:r>
            <a:endParaRPr lang="en-NG" sz="8000" dirty="0">
              <a:solidFill>
                <a:schemeClr val="bg1"/>
              </a:solidFill>
              <a:latin typeface="Abril Fatface" panose="02000503000000020003" pitchFamily="50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CD1E16-EC3F-4701-BA89-BCB6BC7266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816" b="3026"/>
          <a:stretch/>
        </p:blipFill>
        <p:spPr>
          <a:xfrm>
            <a:off x="1755272" y="1661007"/>
            <a:ext cx="826336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58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607B89-A559-4426-842D-A738DF43A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538162"/>
            <a:ext cx="10287000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59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552911-D3B9-483B-B0B1-72E6824DAE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74" r="15870"/>
          <a:stretch/>
        </p:blipFill>
        <p:spPr>
          <a:xfrm>
            <a:off x="0" y="0"/>
            <a:ext cx="799600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2F6E3C-0BE0-4D43-B220-859B038D98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109" t="35738" r="30154"/>
          <a:stretch/>
        </p:blipFill>
        <p:spPr>
          <a:xfrm>
            <a:off x="7996008" y="0"/>
            <a:ext cx="4195992" cy="342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A4762B-BDC5-47AA-879F-FBEC920AFC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87" t="37026" r="4674" b="1"/>
          <a:stretch/>
        </p:blipFill>
        <p:spPr>
          <a:xfrm>
            <a:off x="7996008" y="3427744"/>
            <a:ext cx="4195992" cy="343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012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849D13-B6F8-426A-8AB7-BF7C88239A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43" r="28715"/>
          <a:stretch/>
        </p:blipFill>
        <p:spPr>
          <a:xfrm>
            <a:off x="3557016" y="1114425"/>
            <a:ext cx="4325112" cy="4629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94129B-3965-4A48-94D0-7FD15E2FDB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" r="80094"/>
          <a:stretch/>
        </p:blipFill>
        <p:spPr>
          <a:xfrm>
            <a:off x="1335024" y="1114425"/>
            <a:ext cx="2221992" cy="4629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BADE7E-06CC-49F9-A356-809787973E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920" r="7520"/>
          <a:stretch/>
        </p:blipFill>
        <p:spPr>
          <a:xfrm>
            <a:off x="7882128" y="1114425"/>
            <a:ext cx="2221992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61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FC1BF3-A65C-4B6A-93ED-1550B3EE12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4" r="56177"/>
          <a:stretch/>
        </p:blipFill>
        <p:spPr>
          <a:xfrm>
            <a:off x="-1" y="0"/>
            <a:ext cx="5374503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66E124-0ACB-4D40-B70E-835A029D7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502" y="0"/>
            <a:ext cx="68174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58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F8D6A8-0EAE-4B7D-AC19-A8BC91A130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314" b="1821"/>
          <a:stretch/>
        </p:blipFill>
        <p:spPr>
          <a:xfrm>
            <a:off x="197898" y="1287494"/>
            <a:ext cx="8608750" cy="42830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41A37B-7354-4F08-8061-40B38195D3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686" r="176"/>
          <a:stretch/>
        </p:blipFill>
        <p:spPr>
          <a:xfrm>
            <a:off x="9164422" y="1287493"/>
            <a:ext cx="2640951" cy="42830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5AFF34-6CBD-4E14-93F1-3B45E1A8C3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492" r="16314" b="1821"/>
          <a:stretch/>
        </p:blipFill>
        <p:spPr>
          <a:xfrm>
            <a:off x="6702639" y="1287493"/>
            <a:ext cx="2539015" cy="428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253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22F4B8-7EF1-4900-8734-836339A722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1" t="41779" r="2411" b="10381"/>
          <a:stretch/>
        </p:blipFill>
        <p:spPr>
          <a:xfrm>
            <a:off x="3811479" y="2143957"/>
            <a:ext cx="4569042" cy="257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04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C6CCC2-FC83-4C70-AB92-F3AB9ACAC4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" t="1211" r="871"/>
          <a:stretch/>
        </p:blipFill>
        <p:spPr>
          <a:xfrm>
            <a:off x="714375" y="973076"/>
            <a:ext cx="10763250" cy="49118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6AC55CB-9550-44DD-8BF6-A07CA703F0E0}"/>
              </a:ext>
            </a:extLst>
          </p:cNvPr>
          <p:cNvSpPr/>
          <p:nvPr/>
        </p:nvSpPr>
        <p:spPr>
          <a:xfrm>
            <a:off x="6027938" y="973076"/>
            <a:ext cx="426128" cy="49118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56D806-25AE-401B-A194-0684F17F8353}"/>
              </a:ext>
            </a:extLst>
          </p:cNvPr>
          <p:cNvSpPr/>
          <p:nvPr/>
        </p:nvSpPr>
        <p:spPr>
          <a:xfrm>
            <a:off x="672761" y="3311371"/>
            <a:ext cx="10846478" cy="186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5F2A9B-29AF-4A7F-9E43-54067617AE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7"/>
                    </a14:imgEffect>
                  </a14:imgLayer>
                </a14:imgProps>
              </a:ext>
            </a:extLst>
          </a:blip>
          <a:srcRect l="54100" t="70380" r="23340" b="3015"/>
          <a:stretch/>
        </p:blipFill>
        <p:spPr>
          <a:xfrm>
            <a:off x="6569477" y="4412202"/>
            <a:ext cx="2459114" cy="132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693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4A9DBA-CD9D-421D-A613-4CF2C6B3A1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3" t="1466" r="2166" b="12196"/>
          <a:stretch/>
        </p:blipFill>
        <p:spPr>
          <a:xfrm>
            <a:off x="1878496" y="976524"/>
            <a:ext cx="8388626" cy="466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07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AB6344-7F14-4F24-9599-7FCA0E10B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724" y="2319337"/>
            <a:ext cx="5490127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21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4</Words>
  <Application>Microsoft Office PowerPoint</Application>
  <PresentationFormat>Widescreen</PresentationFormat>
  <Paragraphs>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Abril Fatface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Gaurav Shah</dc:creator>
  <cp:lastModifiedBy>Gaurav Shah</cp:lastModifiedBy>
  <cp:revision>14</cp:revision>
  <dcterms:created xsi:type="dcterms:W3CDTF">2021-03-23T17:24:49Z</dcterms:created>
  <dcterms:modified xsi:type="dcterms:W3CDTF">2021-03-23T22:19:19Z</dcterms:modified>
</cp:coreProperties>
</file>